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6350" cap="flat">
              <a:solidFill>
                <a:srgbClr val="000000"/>
              </a:solidFill>
              <a:prstDash val="solid"/>
              <a:miter lim="800000"/>
            </a:ln>
          </a:left>
          <a:right>
            <a:ln w="6350" cap="flat">
              <a:solidFill>
                <a:srgbClr val="000000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000000"/>
              </a:solidFill>
              <a:prstDash val="solid"/>
              <a:miter lim="800000"/>
            </a:ln>
          </a:top>
          <a:bottom>
            <a:ln w="6350" cap="flat">
              <a:solidFill>
                <a:srgbClr val="000000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>
        <p:scale>
          <a:sx n="140" d="100"/>
          <a:sy n="140" d="100"/>
        </p:scale>
        <p:origin x="512" y="-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2" y="482138"/>
            <a:ext cx="1969881" cy="8449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41" y="-75204"/>
            <a:ext cx="9991901" cy="706918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2" y="482138"/>
            <a:ext cx="1969881" cy="8449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13" y="851610"/>
            <a:ext cx="3233737" cy="392317"/>
          </a:xfrm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2" y="482138"/>
            <a:ext cx="1969881" cy="8449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41" y="-75203"/>
            <a:ext cx="9975951" cy="705789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7" y="-75203"/>
            <a:ext cx="9999448" cy="707452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7423632" y="482138"/>
            <a:ext cx="1969881" cy="8449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13" y="851610"/>
            <a:ext cx="3233737" cy="392317"/>
          </a:xfrm>
          <a:prstGeom prst="rect">
            <a:avLst/>
          </a:prstGeom>
        </p:spPr>
        <p:txBody>
          <a:bodyPr/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253" y="-84027"/>
            <a:ext cx="10000169" cy="70750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0798" y="851610"/>
            <a:ext cx="3233740" cy="392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Insert Menu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484180" y="1243926"/>
            <a:ext cx="7924801" cy="720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406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23742" y="410964"/>
            <a:ext cx="4432203" cy="47544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Sancton</a:t>
            </a:r>
            <a:r>
              <a:rPr dirty="0"/>
              <a:t> </a:t>
            </a:r>
            <a:r>
              <a:rPr lang="en-GB" dirty="0"/>
              <a:t>W</a:t>
            </a:r>
            <a:r>
              <a:rPr dirty="0" err="1"/>
              <a:t>ood</a:t>
            </a:r>
            <a:r>
              <a:rPr dirty="0"/>
              <a:t> </a:t>
            </a:r>
            <a:r>
              <a:rPr lang="en-GB" dirty="0"/>
              <a:t>Nursery </a:t>
            </a:r>
            <a:r>
              <a:rPr dirty="0"/>
              <a:t>Menu Week</a:t>
            </a:r>
            <a:r>
              <a:rPr lang="en-GB" dirty="0"/>
              <a:t> </a:t>
            </a:r>
            <a:r>
              <a:rPr dirty="0"/>
              <a:t>1</a:t>
            </a:r>
          </a:p>
        </p:txBody>
      </p:sp>
      <p:graphicFrame>
        <p:nvGraphicFramePr>
          <p:cNvPr id="54" name="Table 3"/>
          <p:cNvGraphicFramePr/>
          <p:nvPr>
            <p:extLst>
              <p:ext uri="{D42A27DB-BD31-4B8C-83A1-F6EECF244321}">
                <p14:modId xmlns:p14="http://schemas.microsoft.com/office/powerpoint/2010/main" val="2626032379"/>
              </p:ext>
            </p:extLst>
          </p:nvPr>
        </p:nvGraphicFramePr>
        <p:xfrm>
          <a:off x="823742" y="886407"/>
          <a:ext cx="8258515" cy="5741196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7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7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9813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6F2322"/>
                          </a:solidFill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Monday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Tuesday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Wednesday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dirty="0">
                          <a:solidFill>
                            <a:srgbClr val="FFFFFF"/>
                          </a:solidFill>
                        </a:rPr>
                        <a:t>Thursday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Friday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9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1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Main 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1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Kung pao pulled chicken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Egg fried rice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Vegetable spring roll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Traditional
</a:t>
                      </a:r>
                      <a:r>
                        <a:rPr lang="en-GB" sz="1000" dirty="0"/>
                        <a:t>shepherds pie 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Slow cooked 
</a:t>
                      </a:r>
                      <a:r>
                        <a:rPr sz="1000" dirty="0" err="1"/>
                        <a:t>bolognese</a:t>
                      </a:r>
                      <a:r>
                        <a:rPr sz="1000" dirty="0"/>
                        <a:t> 
Lasagna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GB" sz="1000" dirty="0"/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Crispy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chicken goujons </a:t>
                      </a:r>
                      <a:r>
                        <a:rPr sz="1000" dirty="0"/>
                        <a:t>
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
Fish </a:t>
                      </a:r>
                      <a:r>
                        <a:rPr lang="en-GB" sz="1000" dirty="0"/>
                        <a:t>fingers </a:t>
                      </a:r>
                      <a:r>
                        <a:rPr sz="1000" dirty="0"/>
                        <a:t>&amp; chips
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418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Vegetarian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GB" sz="1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00" dirty="0"/>
                        <a:t>Egg fried rice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000" dirty="0"/>
                        <a:t>Vegetable spring roll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sz="1000" dirty="0"/>
                        <a:t>
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Root vegetable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000" dirty="0"/>
                        <a:t>strudel 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/>
                        <a:t>Spinach &amp; ricotta 
Lasagna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Crispy falafel
</a:t>
                      </a:r>
                      <a:r>
                        <a:rPr lang="en-GB" sz="1000" dirty="0"/>
                        <a:t>burger</a:t>
                      </a:r>
                      <a:endParaRPr sz="10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000" dirty="0"/>
                        <a:t>Breaded 
Portobello 
Mushroom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47"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mixed veg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Peas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Carrots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beans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Butternut squash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potatoes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Mushy peas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Minted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peas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256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Jacket potato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Pasta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Gf pasta 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Cheesy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Baked beans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Homemade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Hummus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Ratatouille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Tuna mayo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Cottage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Cheese 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Pineapple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63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Dessert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Chocolate cake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cut fruit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Greek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Steamed pudding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custard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cut fruit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Greek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Apple crumble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 custard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63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Whole fruit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Sliced fruit 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Biscuits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Flapjack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Flapjack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Flapjack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Flapjack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Flapjack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56129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878994" y="256502"/>
            <a:ext cx="4734108" cy="316794"/>
          </a:xfrm>
          <a:prstGeom prst="rect">
            <a:avLst/>
          </a:prstGeom>
        </p:spPr>
        <p:txBody>
          <a:bodyPr>
            <a:noAutofit/>
          </a:bodyPr>
          <a:lstStyle>
            <a:lvl1pPr defTabSz="768094">
              <a:spcBef>
                <a:spcPts val="800"/>
              </a:spcBef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sz="1800" dirty="0" err="1"/>
              <a:t>Sancton</a:t>
            </a:r>
            <a:r>
              <a:rPr sz="1800" dirty="0"/>
              <a:t> </a:t>
            </a:r>
            <a:r>
              <a:rPr lang="en-GB" sz="1800" dirty="0"/>
              <a:t>W</a:t>
            </a:r>
            <a:r>
              <a:rPr sz="1800" dirty="0" err="1"/>
              <a:t>ood</a:t>
            </a:r>
            <a:r>
              <a:rPr sz="1800" dirty="0"/>
              <a:t> </a:t>
            </a:r>
            <a:r>
              <a:rPr lang="en-GB" sz="1800" dirty="0"/>
              <a:t>Nursery</a:t>
            </a:r>
            <a:r>
              <a:rPr sz="1800" dirty="0"/>
              <a:t> Menu Week</a:t>
            </a:r>
            <a:r>
              <a:rPr lang="en-GB" sz="1800" dirty="0"/>
              <a:t>  2</a:t>
            </a:r>
            <a:endParaRPr sz="1800" dirty="0"/>
          </a:p>
        </p:txBody>
      </p:sp>
      <p:graphicFrame>
        <p:nvGraphicFramePr>
          <p:cNvPr id="57" name="Table 3"/>
          <p:cNvGraphicFramePr/>
          <p:nvPr>
            <p:extLst>
              <p:ext uri="{D42A27DB-BD31-4B8C-83A1-F6EECF244321}">
                <p14:modId xmlns:p14="http://schemas.microsoft.com/office/powerpoint/2010/main" val="2915662743"/>
              </p:ext>
            </p:extLst>
          </p:nvPr>
        </p:nvGraphicFramePr>
        <p:xfrm>
          <a:off x="878994" y="781081"/>
          <a:ext cx="8148011" cy="592644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0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3365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6F2322"/>
                          </a:solidFill>
                        </a:rPr>
                        <a:t> </a:t>
                      </a:r>
                    </a:p>
                  </a:txBody>
                  <a:tcPr marL="45720" marR="45720" anchor="ctr" horzOverflow="overflow">
                    <a:lnL w="6350">
                      <a:solidFill>
                        <a:schemeClr val="accent2"/>
                      </a:solidFill>
                      <a:miter/>
                    </a:lnL>
                    <a:lnT w="6350">
                      <a:solidFill>
                        <a:schemeClr val="accent2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 Monday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Tuesday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Wednesday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Thursday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Friday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2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502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1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Main 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1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Rosemary, 
thyme &amp; garlic roasted </a:t>
                      </a:r>
                      <a:r>
                        <a:rPr lang="en-GB" sz="1100" dirty="0"/>
                        <a:t>chicken thigh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/>
                        <a:t>Braised lamb
 &amp; onion biryani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Katsu </a:t>
                      </a:r>
                      <a:r>
                        <a:rPr sz="1100" dirty="0"/>
                        <a:t>chicken  </a:t>
                      </a:r>
                      <a:endParaRPr lang="en-GB" sz="1100" dirty="0"/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Sticky rice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Spring onion &amp; coriander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Butternut squash &amp; chickpea </a:t>
                      </a:r>
                      <a:r>
                        <a:rPr sz="1100" dirty="0"/>
                        <a:t>tagine 
Parsley &amp; coriander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Fish fingers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Chips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34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Vegetarian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Garlic &amp; thyme 
stuffed </a:t>
                      </a:r>
                      <a:r>
                        <a:rPr sz="1100" dirty="0" err="1"/>
                        <a:t>aubergine</a:t>
                      </a:r>
                      <a:r>
                        <a:rPr sz="1100" dirty="0"/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Cauliflower
 biryani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Katsu Pumpkin  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Sticky rice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Spring onion &amp;  coriander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Butternut squash &amp; chickpea tagine 
Parsley &amp; coriander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Breaded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mushrooms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570"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mixed veg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Peas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Carrots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beans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Courgette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Spinach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Mushy peas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Minted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peas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86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Jacket potato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Pasta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Gf pasta 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Cheesy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Baked  beans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Homemade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Hummus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Ratatouille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Tuna mayo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Cottage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Cheese 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Pineapple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4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Dessert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Poppy seed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apple crumble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Custard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cut fruit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Greek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lemon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ricotta cake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cut fruit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Greek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Orange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Cake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44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Whole fruit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Sliced fruit 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Biscuits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Rock cake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Rock cake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Rock cake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dirty="0"/>
                        <a:t>Rock cake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dirty="0"/>
                        <a:t>Rock cake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523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920013" y="735310"/>
            <a:ext cx="4579523" cy="37775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Sancton</a:t>
            </a:r>
            <a:r>
              <a:rPr dirty="0"/>
              <a:t> </a:t>
            </a:r>
            <a:r>
              <a:rPr lang="en-GB" dirty="0"/>
              <a:t>W</a:t>
            </a:r>
            <a:r>
              <a:rPr dirty="0" err="1"/>
              <a:t>ood</a:t>
            </a:r>
            <a:r>
              <a:rPr dirty="0"/>
              <a:t> </a:t>
            </a:r>
            <a:r>
              <a:rPr lang="en-GB" dirty="0"/>
              <a:t>Nursery </a:t>
            </a:r>
            <a:r>
              <a:rPr dirty="0"/>
              <a:t>Menu Week 3</a:t>
            </a:r>
          </a:p>
        </p:txBody>
      </p:sp>
      <p:graphicFrame>
        <p:nvGraphicFramePr>
          <p:cNvPr id="60" name="Table 3"/>
          <p:cNvGraphicFramePr/>
          <p:nvPr>
            <p:extLst>
              <p:ext uri="{D42A27DB-BD31-4B8C-83A1-F6EECF244321}">
                <p14:modId xmlns:p14="http://schemas.microsoft.com/office/powerpoint/2010/main" val="1589901816"/>
              </p:ext>
            </p:extLst>
          </p:nvPr>
        </p:nvGraphicFramePr>
        <p:xfrm>
          <a:off x="920013" y="1243809"/>
          <a:ext cx="8065973" cy="52118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73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4609">
                <a:tc>
                  <a:txBody>
                    <a:bodyPr/>
                    <a:lstStyle/>
                    <a:p>
                      <a:pPr algn="ctr" defTabSz="914400">
                        <a:defRPr sz="1100" b="0">
                          <a:solidFill>
                            <a:srgbClr val="6F2322"/>
                          </a:solidFill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6350">
                      <a:solidFill>
                        <a:schemeClr val="accent6"/>
                      </a:solidFill>
                      <a:miter/>
                    </a:lnL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Monday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Tuesday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Wednesday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Thursday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35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100" b="1">
                          <a:solidFill>
                            <a:srgbClr val="FFFFFF"/>
                          </a:solidFill>
                        </a:rPr>
                        <a:t>Friday</a:t>
                      </a:r>
                    </a:p>
                  </a:txBody>
                  <a:tcPr marL="45720" marR="45720" anchor="ctr" horzOverflow="overflow">
                    <a:lnT w="6350">
                      <a:solidFill>
                        <a:schemeClr val="accent6"/>
                      </a:solidFill>
                      <a:miter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93C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19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1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Main 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1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dirty="0"/>
                        <a:t>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
</a:t>
                      </a:r>
                      <a:r>
                        <a:rPr lang="en-GB" sz="1100" dirty="0"/>
                        <a:t>Traditional gnocchi with tomato sauce &amp; creamy mushroom sauce 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garlic &amp; confit tomato focaccia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Sausage &amp; mash 
</a:t>
                      </a:r>
                      <a:r>
                        <a:rPr sz="1100" dirty="0" err="1"/>
                        <a:t>Caramelised</a:t>
                      </a:r>
                      <a:r>
                        <a:rPr sz="1100" dirty="0"/>
                        <a:t> red onion gravy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Mac &amp; cheese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Chicken tikka masala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Fish fingers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&amp;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Chips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96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Vegetarian Course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Vegan Sausage &amp; mash 
</a:t>
                      </a:r>
                      <a:r>
                        <a:rPr sz="1100" dirty="0" err="1"/>
                        <a:t>Caramelised</a:t>
                      </a:r>
                      <a:r>
                        <a:rPr sz="1100" dirty="0"/>
                        <a:t> red onion gravy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100" dirty="0"/>
                        <a:t>Mac &amp; cheese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Lentil &amp; coconut </a:t>
                      </a:r>
                      <a:r>
                        <a:rPr lang="en-GB" sz="1100" dirty="0" err="1"/>
                        <a:t>daal</a:t>
                      </a:r>
                      <a:r>
                        <a:rPr lang="en-GB" sz="1100" dirty="0"/>
                        <a:t>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Breaded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mushrooms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024"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mixed veg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Broccoli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Peas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Carrots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beans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sweetcorn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Butternut squash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potatoes </a:t>
                      </a:r>
                      <a:endParaRPr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Mushy peas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Minted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peas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2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Jacket potato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Pasta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Gf pasta 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Cheesy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Baked baked beans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Homemade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Hummus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Ratatouille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Tuna mayo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100"/>
                      </a:pPr>
                      <a:r>
                        <a:rPr lang="en-GB" dirty="0"/>
                        <a:t>Cottage 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Cheese &amp;</a:t>
                      </a:r>
                    </a:p>
                    <a:p>
                      <a:pPr algn="ctr" defTabSz="914400">
                        <a:defRPr sz="1100"/>
                      </a:pPr>
                      <a:r>
                        <a:rPr lang="en-GB" dirty="0"/>
                        <a:t>Pineapple 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>
                      <a:solidFill>
                        <a:srgbClr val="92D05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91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Dessert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Parsnip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Toffee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Cake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cut fruit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Greek yoghurt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Lemon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 meringue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pie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endParaRPr lang="en-GB" sz="1100" dirty="0"/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Fresh cut fruit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Greek yoghurt </a:t>
                      </a:r>
                    </a:p>
                    <a:p>
                      <a:pPr algn="ctr" defTabSz="914400">
                        <a:defRPr sz="1800"/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Chocolate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Brownie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>
                      <a:solidFill>
                        <a:srgbClr val="92D050"/>
                      </a:solidFill>
                    </a:lnR>
                    <a:lnT w="12700">
                      <a:solidFill>
                        <a:srgbClr val="92D050"/>
                      </a:solidFill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973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Whole fruit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Sliced fruit </a:t>
                      </a:r>
                    </a:p>
                    <a:p>
                      <a:pPr algn="ctr" defTabSz="914400">
                        <a:lnSpc>
                          <a:spcPct val="107000"/>
                        </a:lnSpc>
                        <a:tabLst>
                          <a:tab pos="444500" algn="l"/>
                        </a:tabLst>
                        <a:defRPr sz="1800"/>
                      </a:pPr>
                      <a:r>
                        <a:rPr lang="en-GB" sz="11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Biscuits </a:t>
                      </a:r>
                      <a:endParaRPr sz="11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92D050"/>
                      </a:solidFill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Fruit platter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Banana rusk </a:t>
                      </a:r>
                      <a:endParaRPr sz="11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Banana rusk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dirty="0"/>
                        <a:t>Banana rusk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Banana rusk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platter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en-GB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cs typeface="Calibri"/>
                          <a:sym typeface="Calibri"/>
                        </a:rPr>
                        <a:t>Fruit bowl </a:t>
                      </a:r>
                    </a:p>
                    <a:p>
                      <a:pPr algn="ctr" defTabSz="914400">
                        <a:defRPr sz="1800"/>
                      </a:pPr>
                      <a:r>
                        <a:rPr lang="en-GB" sz="1100" dirty="0"/>
                        <a:t>Banana rusk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7575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518</Words>
  <Application>Microsoft Macintosh PowerPoint</Application>
  <PresentationFormat>A4 Paper (210x297 mm)</PresentationFormat>
  <Paragraphs>261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Paul Matthews</cp:lastModifiedBy>
  <cp:revision>4</cp:revision>
  <dcterms:modified xsi:type="dcterms:W3CDTF">2023-08-02T12:31:38Z</dcterms:modified>
</cp:coreProperties>
</file>